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759D-A304-64F0-A789-3EF0A12D6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14ED4-5C33-8370-A715-BAE65781E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10B61-D706-1589-0D17-EC2341F0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ACC1F-74E8-3578-ABA4-50849029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1045F-54F1-6AFE-8F9D-D16A4D62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00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36E7-5973-6AC1-743D-0ACA2B20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77E03-9294-C3A9-95A0-BB5048EFD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A307F-1BDC-0721-A1FF-D94277CE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C608F-CF73-48B6-747D-8883FFD6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6C71B-5C90-C721-E8EB-D0F2E504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6926D-4F5D-9EF5-AE99-1BF72B150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D12CA-E80C-76B9-7330-8630F05CB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9E9FF-D003-9691-DE6E-92ABA9CB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F14E1-F0CA-B778-07A0-604FE119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C84DA-55B1-8AF4-68A6-9C885869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41F6-2A6D-358B-CCC8-7300F33A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AEB00-84F0-589A-EC3E-13CC43E4B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A7C1A-C4DE-D8E9-18A6-076DA2A1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8DA87-C306-F8C3-42D1-730AC5AD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9F089-3347-5827-4852-723241DD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7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4F58-B7FF-0DA9-2DAE-0B7416CB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9291F-FFD1-DE9F-87F9-F8711CA3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1A312-F0E5-CAD9-2A6D-879F1399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A2843-57F2-A72D-CD74-DE098C20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69CF-EEC9-A97A-1389-DF051A7E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3234-E8BC-4441-CAF4-E2C494F5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C9F6-BD95-2EE6-F7B2-F8DC395CF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AB256-7B7B-8A60-AD3F-5C2703638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ED57-16F5-6E75-5D65-97E6033A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740F5-AA58-552D-15ED-15CB9869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AD5AD-FD5D-4258-20F9-428DC74B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7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E114-156D-9CC6-2CCB-DC2AFE41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4BF07-95EF-DF0E-0ED9-CAE93E8B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CB77A-7D9C-E842-26B9-34F848EDC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488DE-40AB-DB2B-EC9A-7C96B9660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7B7FF-2934-E2A0-89FD-7F9B1B8B4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F723B-4272-6E46-3387-8214F8E8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12D91-B3CB-121F-A672-2A9D46125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2FA08-AC9F-F856-4912-2A9BE850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E37C-3B0C-4086-5E49-7546029F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215B1-AF73-8608-5148-BD36D415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DC96B-81A0-007C-3AC8-45C84192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1D5B0-315A-84F4-F5FD-E8A3F854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5E9B0-B928-CECE-376B-2347A9B9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C428F-77A9-808D-4B72-85C8F1D8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A4E14-F144-72C7-D00E-61B9DF5C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327F-13F9-5683-1B4D-59978C5D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2FA86-153C-E206-A0DE-F021EA86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6B219-9403-2559-D52B-52E4B073E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AF89C-D3B9-D596-28E8-5FB11985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B2B64-2AA1-EAF0-A666-090B6FC9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24F43-743F-629A-07CD-068A7AD0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58D0-7BD3-64A4-7AE3-0BAFDA41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13160-8815-86D4-3077-0B2760357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18A4E-DBAE-6F4E-49D0-CAEE20CEF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319AC-DE19-1639-89E3-357AA7D7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07714-D998-7FEF-4FC3-6E23790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200E3-4A44-56F2-DCF4-6799588B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1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1F8CE-02BF-E24F-6BE8-C534DCC0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7FA9E-3651-C7D6-50F3-F4F8437CB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BF44-3883-9059-EA93-061010353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ED9C3-2C1A-425B-9AB2-9FB112266AE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9A40-A6C7-6A5A-9AFF-461C3E8F0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F7E2B-F7EF-C25A-90A6-B9A5FA321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B14E5-3196-455C-99B3-971A0277D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6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805B8-05F1-695B-82A7-061BF6577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8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E8D10-38EF-5318-8E1C-086FDD80C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5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42DA0-1F96-BC70-9E9C-6712CBBF3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39880-9874-CD11-55AD-77763236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DC5D4-D1F3-963E-F440-4757D8C5C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3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F8C62-980C-6D4D-4173-7A9F5503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3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63252-CE0D-6CAE-5BA5-C863CE0F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B5A88-DD96-5410-F0EC-55A32A1DE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E9CA0-8457-3BA2-A030-B5126C82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1A46E-69FA-F74F-BCB7-EDF7E10B9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66342-CC07-B851-95F3-8F68F538E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892B00-2D26-BE6C-C0EB-8AD01F0A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7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D79CE-8CB4-B4FD-6F56-2E6720A1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8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B3B98-C686-3EB5-95E4-F102DF7C0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9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BF47D-966C-7C56-1388-BE44AACE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1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D004-7419-17DC-D41A-A5F8D6E8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9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560E8-90A7-47E1-443F-E3DD815A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0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FCB81-9A38-FACC-6260-222A237C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0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61C96-1DC5-9EFA-2EFF-A2809A44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31787-B129-C9DB-9B72-0E11814E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6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172BA-1C95-7DAB-6EBA-C596A60B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3DF90-AB1E-60CB-A6FF-449BDC921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1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B3B15A-739D-56D2-2897-8EB0B5FE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54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A7C61-C697-9444-14AC-79E18058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01" y="0"/>
            <a:ext cx="1226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4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586ED-2C9F-0C31-63E8-696489DA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3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90FFF-BE2E-9FA0-8A6A-3B038C55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9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235BC-C845-ECB2-1BF0-3948FB7B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9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399E3-CC39-0423-EBCF-A63449E72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E6E3D-6249-DC15-6DE3-65DE3DC3F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4D729-2299-3896-6B79-2352204D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26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AF89C-F942-4E6E-B72A-7A281D45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4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BD864-7112-631D-A772-DDAD06D43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28008-7097-FF1D-A6A1-5B621421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A1CFD8-85BD-D91F-FD86-2F3E857B0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73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69EDA-70DD-4FE4-0A83-3F50B3483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3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1947D-5017-9595-3587-0A9F681AB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6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12EC3-327D-C89B-7EAD-8D9DD7DD0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02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050A-109E-6D99-886F-BBBF92357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7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00694-4932-68E1-0851-3FDB5316D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0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26E22-4020-5E84-AF3E-D26BB04E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3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9DB3D-B44E-AC43-D1C6-C9EE01FA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5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DE26E-0B04-3984-307D-F22F288B3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8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1532A-9133-1293-76BB-12BB9819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</dc:creator>
  <cp:lastModifiedBy>akhil</cp:lastModifiedBy>
  <cp:revision>40</cp:revision>
  <dcterms:created xsi:type="dcterms:W3CDTF">2022-10-11T10:05:11Z</dcterms:created>
  <dcterms:modified xsi:type="dcterms:W3CDTF">2022-10-11T10:24:38Z</dcterms:modified>
</cp:coreProperties>
</file>